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60" r:id="rId5"/>
    <p:sldId id="259" r:id="rId6"/>
  </p:sldIdLst>
  <p:sldSz cx="9144000" cy="6854825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3103"/>
    <p:restoredTop sz="94660"/>
  </p:normalViewPr>
  <p:slideViewPr>
    <p:cSldViewPr>
      <p:cViewPr>
        <p:scale>
          <a:sx n="100" d="100"/>
          <a:sy n="100" d="100"/>
        </p:scale>
        <p:origin x="-62" y="802"/>
      </p:cViewPr>
      <p:guideLst>
        <p:guide orient="horz" pos="215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29439"/>
            <a:ext cx="7772400" cy="146934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4401"/>
            <a:ext cx="6400800" cy="175178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4079027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4100824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511"/>
            <a:ext cx="2057400" cy="584881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511"/>
            <a:ext cx="6019800" cy="5848816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3191115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656669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4860"/>
            <a:ext cx="7772400" cy="136144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5368"/>
            <a:ext cx="7772400" cy="149949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315167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599459"/>
            <a:ext cx="4038600" cy="452386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599459"/>
            <a:ext cx="4038600" cy="452386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786880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4402"/>
            <a:ext cx="4040188" cy="63946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3868"/>
            <a:ext cx="4040188" cy="39494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6" y="1534402"/>
            <a:ext cx="4041775" cy="63946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6" y="2173868"/>
            <a:ext cx="4041775" cy="39494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2923179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25244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856104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1" y="272924"/>
            <a:ext cx="3008313" cy="116151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2924"/>
            <a:ext cx="5111750" cy="585040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1" y="1434436"/>
            <a:ext cx="3008313" cy="468889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4145151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798377"/>
            <a:ext cx="5486400" cy="5664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491"/>
            <a:ext cx="5486400" cy="411289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4853"/>
            <a:ext cx="5486400" cy="80448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563340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511"/>
            <a:ext cx="8229600" cy="1142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99459"/>
            <a:ext cx="8229600" cy="4523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3408"/>
            <a:ext cx="2133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7AA59-9D07-4393-87F7-CFE7E38D21D3}" type="datetimeFigureOut">
              <a:rPr lang="es-ES" smtClean="0"/>
              <a:pPr/>
              <a:t>25/04/2021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3408"/>
            <a:ext cx="2895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3408"/>
            <a:ext cx="2133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1BCB5-5FB9-410B-8476-CF7BE727ABC0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="" xmlns:p14="http://schemas.microsoft.com/office/powerpoint/2010/main" val="3955517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13951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80512" cy="688379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89998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Cuadro de texto 2"/>
          <p:cNvSpPr txBox="1">
            <a:spLocks noChangeArrowheads="1"/>
          </p:cNvSpPr>
          <p:nvPr/>
        </p:nvSpPr>
        <p:spPr bwMode="auto">
          <a:xfrm>
            <a:off x="1823248" y="1665092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Pedro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err="1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Retired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74</a:t>
            </a:r>
            <a:endParaRPr kumimoji="0" 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83" name="Cuadro de texto 2"/>
          <p:cNvSpPr txBox="1">
            <a:spLocks noChangeArrowheads="1"/>
          </p:cNvSpPr>
          <p:nvPr/>
        </p:nvSpPr>
        <p:spPr bwMode="auto">
          <a:xfrm>
            <a:off x="5759516" y="1665093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Sara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err="1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Housewife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70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5" name="Cuadro de texto 2"/>
          <p:cNvSpPr txBox="1">
            <a:spLocks noChangeArrowheads="1"/>
          </p:cNvSpPr>
          <p:nvPr/>
        </p:nvSpPr>
        <p:spPr bwMode="auto">
          <a:xfrm>
            <a:off x="7443973" y="3211488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Lina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E</a:t>
            </a:r>
            <a:r>
              <a:rPr lang="es-ES" sz="800" b="1" dirty="0" err="1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ngineer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37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6" name="Cuadro de texto 2"/>
          <p:cNvSpPr txBox="1">
            <a:spLocks noChangeArrowheads="1"/>
          </p:cNvSpPr>
          <p:nvPr/>
        </p:nvSpPr>
        <p:spPr bwMode="auto">
          <a:xfrm>
            <a:off x="170522" y="3211488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Cecilia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err="1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Actress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40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7" name="Cuadro de texto 2"/>
          <p:cNvSpPr txBox="1">
            <a:spLocks noChangeArrowheads="1"/>
          </p:cNvSpPr>
          <p:nvPr/>
        </p:nvSpPr>
        <p:spPr bwMode="auto">
          <a:xfrm>
            <a:off x="170522" y="258264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Oscar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Actor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50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8" name="Cuadro de texto 2"/>
          <p:cNvSpPr txBox="1">
            <a:spLocks noChangeArrowheads="1"/>
          </p:cNvSpPr>
          <p:nvPr/>
        </p:nvSpPr>
        <p:spPr bwMode="auto">
          <a:xfrm>
            <a:off x="7443970" y="257359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Javier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err="1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Musician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45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9" name="Cuadro de texto 2"/>
          <p:cNvSpPr txBox="1">
            <a:spLocks noChangeArrowheads="1"/>
          </p:cNvSpPr>
          <p:nvPr/>
        </p:nvSpPr>
        <p:spPr bwMode="auto">
          <a:xfrm>
            <a:off x="7477222" y="427854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Charlie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err="1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10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0" name="Cuadro de texto 2"/>
          <p:cNvSpPr txBox="1">
            <a:spLocks noChangeArrowheads="1"/>
          </p:cNvSpPr>
          <p:nvPr/>
        </p:nvSpPr>
        <p:spPr bwMode="auto">
          <a:xfrm>
            <a:off x="68746" y="4283060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err="1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Johana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err="1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20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1" name="Cuadro de texto 2"/>
          <p:cNvSpPr txBox="1">
            <a:spLocks noChangeArrowheads="1"/>
          </p:cNvSpPr>
          <p:nvPr/>
        </p:nvSpPr>
        <p:spPr bwMode="auto">
          <a:xfrm>
            <a:off x="5414684" y="495141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Cristian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He </a:t>
            </a:r>
            <a:r>
              <a:rPr lang="es-ES" sz="800" b="1" dirty="0" err="1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doesn´t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err="1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have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8 </a:t>
            </a: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months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2" name="Cuadro de texto 2"/>
          <p:cNvSpPr txBox="1">
            <a:spLocks noChangeArrowheads="1"/>
          </p:cNvSpPr>
          <p:nvPr/>
        </p:nvSpPr>
        <p:spPr bwMode="auto">
          <a:xfrm>
            <a:off x="3814468" y="4944355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Karen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err="1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8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3" name="Cuadro de texto 2"/>
          <p:cNvSpPr txBox="1">
            <a:spLocks noChangeArrowheads="1"/>
          </p:cNvSpPr>
          <p:nvPr/>
        </p:nvSpPr>
        <p:spPr bwMode="auto">
          <a:xfrm>
            <a:off x="2208878" y="4944355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smtClean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Manuel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none" strike="noStrike" cap="none" normalizeH="0" baseline="0" dirty="0" smtClean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 smtClean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15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3" name="Imagen 12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677560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Captura de pantalla de un celular con texto e imagen&#10;&#10;Descripción generada automáticamente">
            <a:extLst>
              <a:ext uri="{FF2B5EF4-FFF2-40B4-BE49-F238E27FC236}">
                <a16:creationId xmlns="" xmlns:a16="http://schemas.microsoft.com/office/drawing/2014/main" id="{0D39B93F-627B-4B14-9719-2E9CA76D4B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b="1685"/>
          <a:stretch/>
        </p:blipFill>
        <p:spPr>
          <a:xfrm>
            <a:off x="20" y="10"/>
            <a:ext cx="9143980" cy="685481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543174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8239002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102</Words>
  <Application>Microsoft Office PowerPoint</Application>
  <PresentationFormat>Personalizado</PresentationFormat>
  <Paragraphs>33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6" baseType="lpstr">
      <vt:lpstr>Tema de Office</vt:lpstr>
      <vt:lpstr>Diapositiva 1</vt:lpstr>
      <vt:lpstr>Diapositiva 2</vt:lpstr>
      <vt:lpstr>Diapositiva 3</vt:lpstr>
      <vt:lpstr>Diapositiva 4</vt:lpstr>
      <vt:lpstr>Diapositiva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Edwin Mauricio Lamprea Hernández</dc:creator>
  <cp:lastModifiedBy>Johan</cp:lastModifiedBy>
  <cp:revision>6</cp:revision>
  <dcterms:created xsi:type="dcterms:W3CDTF">2020-06-10T15:15:34Z</dcterms:created>
  <dcterms:modified xsi:type="dcterms:W3CDTF">2021-04-25T20:05:23Z</dcterms:modified>
</cp:coreProperties>
</file>